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169150" cy="5376863" type="B5ISO"/>
  <p:notesSz cx="9144000" cy="6858000"/>
  <p:defaultTextStyle>
    <a:defPPr>
      <a:defRPr lang="ru-RU"/>
    </a:defPPr>
    <a:lvl1pPr marL="0" algn="l" defTabSz="602132" rtl="0" eaLnBrk="1" latinLnBrk="0" hangingPunct="1">
      <a:defRPr sz="1185" kern="1200">
        <a:solidFill>
          <a:schemeClr val="tx1"/>
        </a:solidFill>
        <a:latin typeface="+mn-lt"/>
        <a:ea typeface="+mn-ea"/>
        <a:cs typeface="+mn-cs"/>
      </a:defRPr>
    </a:lvl1pPr>
    <a:lvl2pPr marL="301066" algn="l" defTabSz="602132" rtl="0" eaLnBrk="1" latinLnBrk="0" hangingPunct="1">
      <a:defRPr sz="1185" kern="1200">
        <a:solidFill>
          <a:schemeClr val="tx1"/>
        </a:solidFill>
        <a:latin typeface="+mn-lt"/>
        <a:ea typeface="+mn-ea"/>
        <a:cs typeface="+mn-cs"/>
      </a:defRPr>
    </a:lvl2pPr>
    <a:lvl3pPr marL="602132" algn="l" defTabSz="602132" rtl="0" eaLnBrk="1" latinLnBrk="0" hangingPunct="1">
      <a:defRPr sz="1185" kern="1200">
        <a:solidFill>
          <a:schemeClr val="tx1"/>
        </a:solidFill>
        <a:latin typeface="+mn-lt"/>
        <a:ea typeface="+mn-ea"/>
        <a:cs typeface="+mn-cs"/>
      </a:defRPr>
    </a:lvl3pPr>
    <a:lvl4pPr marL="903199" algn="l" defTabSz="602132" rtl="0" eaLnBrk="1" latinLnBrk="0" hangingPunct="1">
      <a:defRPr sz="1185" kern="1200">
        <a:solidFill>
          <a:schemeClr val="tx1"/>
        </a:solidFill>
        <a:latin typeface="+mn-lt"/>
        <a:ea typeface="+mn-ea"/>
        <a:cs typeface="+mn-cs"/>
      </a:defRPr>
    </a:lvl4pPr>
    <a:lvl5pPr marL="1204265" algn="l" defTabSz="602132" rtl="0" eaLnBrk="1" latinLnBrk="0" hangingPunct="1">
      <a:defRPr sz="1185" kern="1200">
        <a:solidFill>
          <a:schemeClr val="tx1"/>
        </a:solidFill>
        <a:latin typeface="+mn-lt"/>
        <a:ea typeface="+mn-ea"/>
        <a:cs typeface="+mn-cs"/>
      </a:defRPr>
    </a:lvl5pPr>
    <a:lvl6pPr marL="1505331" algn="l" defTabSz="602132" rtl="0" eaLnBrk="1" latinLnBrk="0" hangingPunct="1">
      <a:defRPr sz="1185" kern="1200">
        <a:solidFill>
          <a:schemeClr val="tx1"/>
        </a:solidFill>
        <a:latin typeface="+mn-lt"/>
        <a:ea typeface="+mn-ea"/>
        <a:cs typeface="+mn-cs"/>
      </a:defRPr>
    </a:lvl6pPr>
    <a:lvl7pPr marL="1806397" algn="l" defTabSz="602132" rtl="0" eaLnBrk="1" latinLnBrk="0" hangingPunct="1">
      <a:defRPr sz="1185" kern="1200">
        <a:solidFill>
          <a:schemeClr val="tx1"/>
        </a:solidFill>
        <a:latin typeface="+mn-lt"/>
        <a:ea typeface="+mn-ea"/>
        <a:cs typeface="+mn-cs"/>
      </a:defRPr>
    </a:lvl7pPr>
    <a:lvl8pPr marL="2107463" algn="l" defTabSz="602132" rtl="0" eaLnBrk="1" latinLnBrk="0" hangingPunct="1">
      <a:defRPr sz="1185" kern="1200">
        <a:solidFill>
          <a:schemeClr val="tx1"/>
        </a:solidFill>
        <a:latin typeface="+mn-lt"/>
        <a:ea typeface="+mn-ea"/>
        <a:cs typeface="+mn-cs"/>
      </a:defRPr>
    </a:lvl8pPr>
    <a:lvl9pPr marL="2408530" algn="l" defTabSz="602132" rtl="0" eaLnBrk="1" latinLnBrk="0" hangingPunct="1">
      <a:defRPr sz="118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2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7686" y="879964"/>
            <a:ext cx="6093778" cy="1871945"/>
          </a:xfrm>
        </p:spPr>
        <p:txBody>
          <a:bodyPr anchor="b"/>
          <a:lstStyle>
            <a:lvl1pPr algn="ctr">
              <a:defRPr sz="4704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6144" y="2824098"/>
            <a:ext cx="5376863" cy="1298164"/>
          </a:xfrm>
        </p:spPr>
        <p:txBody>
          <a:bodyPr/>
          <a:lstStyle>
            <a:lvl1pPr marL="0" indent="0" algn="ctr">
              <a:buNone/>
              <a:defRPr sz="1882"/>
            </a:lvl1pPr>
            <a:lvl2pPr marL="358445" indent="0" algn="ctr">
              <a:buNone/>
              <a:defRPr sz="1568"/>
            </a:lvl2pPr>
            <a:lvl3pPr marL="716890" indent="0" algn="ctr">
              <a:buNone/>
              <a:defRPr sz="1411"/>
            </a:lvl3pPr>
            <a:lvl4pPr marL="1075334" indent="0" algn="ctr">
              <a:buNone/>
              <a:defRPr sz="1254"/>
            </a:lvl4pPr>
            <a:lvl5pPr marL="1433779" indent="0" algn="ctr">
              <a:buNone/>
              <a:defRPr sz="1254"/>
            </a:lvl5pPr>
            <a:lvl6pPr marL="1792224" indent="0" algn="ctr">
              <a:buNone/>
              <a:defRPr sz="1254"/>
            </a:lvl6pPr>
            <a:lvl7pPr marL="2150669" indent="0" algn="ctr">
              <a:buNone/>
              <a:defRPr sz="1254"/>
            </a:lvl7pPr>
            <a:lvl8pPr marL="2509114" indent="0" algn="ctr">
              <a:buNone/>
              <a:defRPr sz="1254"/>
            </a:lvl8pPr>
            <a:lvl9pPr marL="2867558" indent="0" algn="ctr">
              <a:buNone/>
              <a:defRPr sz="125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6EB41-C871-4697-9309-65FB1B8B1579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82A6-93E0-4157-A4BA-9C4956921A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161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6EB41-C871-4697-9309-65FB1B8B1579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82A6-93E0-4157-A4BA-9C4956921A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143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30423" y="286268"/>
            <a:ext cx="1545848" cy="455664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2879" y="286268"/>
            <a:ext cx="4547930" cy="455664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6EB41-C871-4697-9309-65FB1B8B1579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82A6-93E0-4157-A4BA-9C4956921A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206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6EB41-C871-4697-9309-65FB1B8B1579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82A6-93E0-4157-A4BA-9C4956921A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5004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145" y="1340484"/>
            <a:ext cx="6183392" cy="2236625"/>
          </a:xfrm>
        </p:spPr>
        <p:txBody>
          <a:bodyPr anchor="b"/>
          <a:lstStyle>
            <a:lvl1pPr>
              <a:defRPr sz="4704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145" y="3598268"/>
            <a:ext cx="6183392" cy="1176188"/>
          </a:xfrm>
        </p:spPr>
        <p:txBody>
          <a:bodyPr/>
          <a:lstStyle>
            <a:lvl1pPr marL="0" indent="0">
              <a:buNone/>
              <a:defRPr sz="1882">
                <a:solidFill>
                  <a:schemeClr val="tx1"/>
                </a:solidFill>
              </a:defRPr>
            </a:lvl1pPr>
            <a:lvl2pPr marL="358445" indent="0">
              <a:buNone/>
              <a:defRPr sz="1568">
                <a:solidFill>
                  <a:schemeClr val="tx1">
                    <a:tint val="75000"/>
                  </a:schemeClr>
                </a:solidFill>
              </a:defRPr>
            </a:lvl2pPr>
            <a:lvl3pPr marL="716890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3pPr>
            <a:lvl4pPr marL="1075334" indent="0">
              <a:buNone/>
              <a:defRPr sz="1254">
                <a:solidFill>
                  <a:schemeClr val="tx1">
                    <a:tint val="75000"/>
                  </a:schemeClr>
                </a:solidFill>
              </a:defRPr>
            </a:lvl4pPr>
            <a:lvl5pPr marL="1433779" indent="0">
              <a:buNone/>
              <a:defRPr sz="1254">
                <a:solidFill>
                  <a:schemeClr val="tx1">
                    <a:tint val="75000"/>
                  </a:schemeClr>
                </a:solidFill>
              </a:defRPr>
            </a:lvl5pPr>
            <a:lvl6pPr marL="1792224" indent="0">
              <a:buNone/>
              <a:defRPr sz="1254">
                <a:solidFill>
                  <a:schemeClr val="tx1">
                    <a:tint val="75000"/>
                  </a:schemeClr>
                </a:solidFill>
              </a:defRPr>
            </a:lvl6pPr>
            <a:lvl7pPr marL="2150669" indent="0">
              <a:buNone/>
              <a:defRPr sz="1254">
                <a:solidFill>
                  <a:schemeClr val="tx1">
                    <a:tint val="75000"/>
                  </a:schemeClr>
                </a:solidFill>
              </a:defRPr>
            </a:lvl7pPr>
            <a:lvl8pPr marL="2509114" indent="0">
              <a:buNone/>
              <a:defRPr sz="1254">
                <a:solidFill>
                  <a:schemeClr val="tx1">
                    <a:tint val="75000"/>
                  </a:schemeClr>
                </a:solidFill>
              </a:defRPr>
            </a:lvl8pPr>
            <a:lvl9pPr marL="2867558" indent="0">
              <a:buNone/>
              <a:defRPr sz="12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6EB41-C871-4697-9309-65FB1B8B1579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82A6-93E0-4157-A4BA-9C4956921A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221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2879" y="1431341"/>
            <a:ext cx="3046889" cy="341157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29382" y="1431341"/>
            <a:ext cx="3046889" cy="341157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6EB41-C871-4697-9309-65FB1B8B1579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82A6-93E0-4157-A4BA-9C4956921A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34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813" y="286269"/>
            <a:ext cx="6183392" cy="103927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3814" y="1318079"/>
            <a:ext cx="3032886" cy="645970"/>
          </a:xfrm>
        </p:spPr>
        <p:txBody>
          <a:bodyPr anchor="b"/>
          <a:lstStyle>
            <a:lvl1pPr marL="0" indent="0">
              <a:buNone/>
              <a:defRPr sz="1882" b="1"/>
            </a:lvl1pPr>
            <a:lvl2pPr marL="358445" indent="0">
              <a:buNone/>
              <a:defRPr sz="1568" b="1"/>
            </a:lvl2pPr>
            <a:lvl3pPr marL="716890" indent="0">
              <a:buNone/>
              <a:defRPr sz="1411" b="1"/>
            </a:lvl3pPr>
            <a:lvl4pPr marL="1075334" indent="0">
              <a:buNone/>
              <a:defRPr sz="1254" b="1"/>
            </a:lvl4pPr>
            <a:lvl5pPr marL="1433779" indent="0">
              <a:buNone/>
              <a:defRPr sz="1254" b="1"/>
            </a:lvl5pPr>
            <a:lvl6pPr marL="1792224" indent="0">
              <a:buNone/>
              <a:defRPr sz="1254" b="1"/>
            </a:lvl6pPr>
            <a:lvl7pPr marL="2150669" indent="0">
              <a:buNone/>
              <a:defRPr sz="1254" b="1"/>
            </a:lvl7pPr>
            <a:lvl8pPr marL="2509114" indent="0">
              <a:buNone/>
              <a:defRPr sz="1254" b="1"/>
            </a:lvl8pPr>
            <a:lvl9pPr marL="2867558" indent="0">
              <a:buNone/>
              <a:defRPr sz="125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814" y="1964048"/>
            <a:ext cx="3032886" cy="28888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29382" y="1318079"/>
            <a:ext cx="3047823" cy="645970"/>
          </a:xfrm>
        </p:spPr>
        <p:txBody>
          <a:bodyPr anchor="b"/>
          <a:lstStyle>
            <a:lvl1pPr marL="0" indent="0">
              <a:buNone/>
              <a:defRPr sz="1882" b="1"/>
            </a:lvl1pPr>
            <a:lvl2pPr marL="358445" indent="0">
              <a:buNone/>
              <a:defRPr sz="1568" b="1"/>
            </a:lvl2pPr>
            <a:lvl3pPr marL="716890" indent="0">
              <a:buNone/>
              <a:defRPr sz="1411" b="1"/>
            </a:lvl3pPr>
            <a:lvl4pPr marL="1075334" indent="0">
              <a:buNone/>
              <a:defRPr sz="1254" b="1"/>
            </a:lvl4pPr>
            <a:lvl5pPr marL="1433779" indent="0">
              <a:buNone/>
              <a:defRPr sz="1254" b="1"/>
            </a:lvl5pPr>
            <a:lvl6pPr marL="1792224" indent="0">
              <a:buNone/>
              <a:defRPr sz="1254" b="1"/>
            </a:lvl6pPr>
            <a:lvl7pPr marL="2150669" indent="0">
              <a:buNone/>
              <a:defRPr sz="1254" b="1"/>
            </a:lvl7pPr>
            <a:lvl8pPr marL="2509114" indent="0">
              <a:buNone/>
              <a:defRPr sz="1254" b="1"/>
            </a:lvl8pPr>
            <a:lvl9pPr marL="2867558" indent="0">
              <a:buNone/>
              <a:defRPr sz="125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29382" y="1964048"/>
            <a:ext cx="3047823" cy="28888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6EB41-C871-4697-9309-65FB1B8B1579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82A6-93E0-4157-A4BA-9C4956921A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8635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6EB41-C871-4697-9309-65FB1B8B1579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82A6-93E0-4157-A4BA-9C4956921A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1658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6EB41-C871-4697-9309-65FB1B8B1579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82A6-93E0-4157-A4BA-9C4956921A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126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813" y="358458"/>
            <a:ext cx="2312237" cy="1254601"/>
          </a:xfrm>
        </p:spPr>
        <p:txBody>
          <a:bodyPr anchor="b"/>
          <a:lstStyle>
            <a:lvl1pPr>
              <a:defRPr sz="2509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823" y="774170"/>
            <a:ext cx="3629382" cy="3821058"/>
          </a:xfrm>
        </p:spPr>
        <p:txBody>
          <a:bodyPr/>
          <a:lstStyle>
            <a:lvl1pPr>
              <a:defRPr sz="2509"/>
            </a:lvl1pPr>
            <a:lvl2pPr>
              <a:defRPr sz="2195"/>
            </a:lvl2pPr>
            <a:lvl3pPr>
              <a:defRPr sz="1882"/>
            </a:lvl3pPr>
            <a:lvl4pPr>
              <a:defRPr sz="1568"/>
            </a:lvl4pPr>
            <a:lvl5pPr>
              <a:defRPr sz="1568"/>
            </a:lvl5pPr>
            <a:lvl6pPr>
              <a:defRPr sz="1568"/>
            </a:lvl6pPr>
            <a:lvl7pPr>
              <a:defRPr sz="1568"/>
            </a:lvl7pPr>
            <a:lvl8pPr>
              <a:defRPr sz="1568"/>
            </a:lvl8pPr>
            <a:lvl9pPr>
              <a:defRPr sz="1568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813" y="1613059"/>
            <a:ext cx="2312237" cy="2988391"/>
          </a:xfrm>
        </p:spPr>
        <p:txBody>
          <a:bodyPr/>
          <a:lstStyle>
            <a:lvl1pPr marL="0" indent="0">
              <a:buNone/>
              <a:defRPr sz="1254"/>
            </a:lvl1pPr>
            <a:lvl2pPr marL="358445" indent="0">
              <a:buNone/>
              <a:defRPr sz="1098"/>
            </a:lvl2pPr>
            <a:lvl3pPr marL="716890" indent="0">
              <a:buNone/>
              <a:defRPr sz="941"/>
            </a:lvl3pPr>
            <a:lvl4pPr marL="1075334" indent="0">
              <a:buNone/>
              <a:defRPr sz="784"/>
            </a:lvl4pPr>
            <a:lvl5pPr marL="1433779" indent="0">
              <a:buNone/>
              <a:defRPr sz="784"/>
            </a:lvl5pPr>
            <a:lvl6pPr marL="1792224" indent="0">
              <a:buNone/>
              <a:defRPr sz="784"/>
            </a:lvl6pPr>
            <a:lvl7pPr marL="2150669" indent="0">
              <a:buNone/>
              <a:defRPr sz="784"/>
            </a:lvl7pPr>
            <a:lvl8pPr marL="2509114" indent="0">
              <a:buNone/>
              <a:defRPr sz="784"/>
            </a:lvl8pPr>
            <a:lvl9pPr marL="2867558" indent="0">
              <a:buNone/>
              <a:defRPr sz="784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6EB41-C871-4697-9309-65FB1B8B1579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82A6-93E0-4157-A4BA-9C4956921A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2829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813" y="358458"/>
            <a:ext cx="2312237" cy="1254601"/>
          </a:xfrm>
        </p:spPr>
        <p:txBody>
          <a:bodyPr anchor="b"/>
          <a:lstStyle>
            <a:lvl1pPr>
              <a:defRPr sz="2509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47823" y="774170"/>
            <a:ext cx="3629382" cy="3821058"/>
          </a:xfrm>
        </p:spPr>
        <p:txBody>
          <a:bodyPr anchor="t"/>
          <a:lstStyle>
            <a:lvl1pPr marL="0" indent="0">
              <a:buNone/>
              <a:defRPr sz="2509"/>
            </a:lvl1pPr>
            <a:lvl2pPr marL="358445" indent="0">
              <a:buNone/>
              <a:defRPr sz="2195"/>
            </a:lvl2pPr>
            <a:lvl3pPr marL="716890" indent="0">
              <a:buNone/>
              <a:defRPr sz="1882"/>
            </a:lvl3pPr>
            <a:lvl4pPr marL="1075334" indent="0">
              <a:buNone/>
              <a:defRPr sz="1568"/>
            </a:lvl4pPr>
            <a:lvl5pPr marL="1433779" indent="0">
              <a:buNone/>
              <a:defRPr sz="1568"/>
            </a:lvl5pPr>
            <a:lvl6pPr marL="1792224" indent="0">
              <a:buNone/>
              <a:defRPr sz="1568"/>
            </a:lvl6pPr>
            <a:lvl7pPr marL="2150669" indent="0">
              <a:buNone/>
              <a:defRPr sz="1568"/>
            </a:lvl7pPr>
            <a:lvl8pPr marL="2509114" indent="0">
              <a:buNone/>
              <a:defRPr sz="1568"/>
            </a:lvl8pPr>
            <a:lvl9pPr marL="2867558" indent="0">
              <a:buNone/>
              <a:defRPr sz="1568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813" y="1613059"/>
            <a:ext cx="2312237" cy="2988391"/>
          </a:xfrm>
        </p:spPr>
        <p:txBody>
          <a:bodyPr/>
          <a:lstStyle>
            <a:lvl1pPr marL="0" indent="0">
              <a:buNone/>
              <a:defRPr sz="1254"/>
            </a:lvl1pPr>
            <a:lvl2pPr marL="358445" indent="0">
              <a:buNone/>
              <a:defRPr sz="1098"/>
            </a:lvl2pPr>
            <a:lvl3pPr marL="716890" indent="0">
              <a:buNone/>
              <a:defRPr sz="941"/>
            </a:lvl3pPr>
            <a:lvl4pPr marL="1075334" indent="0">
              <a:buNone/>
              <a:defRPr sz="784"/>
            </a:lvl4pPr>
            <a:lvl5pPr marL="1433779" indent="0">
              <a:buNone/>
              <a:defRPr sz="784"/>
            </a:lvl5pPr>
            <a:lvl6pPr marL="1792224" indent="0">
              <a:buNone/>
              <a:defRPr sz="784"/>
            </a:lvl6pPr>
            <a:lvl7pPr marL="2150669" indent="0">
              <a:buNone/>
              <a:defRPr sz="784"/>
            </a:lvl7pPr>
            <a:lvl8pPr marL="2509114" indent="0">
              <a:buNone/>
              <a:defRPr sz="784"/>
            </a:lvl8pPr>
            <a:lvl9pPr marL="2867558" indent="0">
              <a:buNone/>
              <a:defRPr sz="784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6EB41-C871-4697-9309-65FB1B8B1579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82A6-93E0-4157-A4BA-9C4956921A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063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879" y="286269"/>
            <a:ext cx="6183392" cy="1039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2879" y="1431341"/>
            <a:ext cx="6183392" cy="34115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2879" y="4983557"/>
            <a:ext cx="1613059" cy="2862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6EB41-C871-4697-9309-65FB1B8B1579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74781" y="4983557"/>
            <a:ext cx="2419588" cy="2862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63212" y="4983557"/>
            <a:ext cx="1613059" cy="2862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382A6-93E0-4157-A4BA-9C4956921A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9080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16890" rtl="0" eaLnBrk="1" latinLnBrk="0" hangingPunct="1">
        <a:lnSpc>
          <a:spcPct val="90000"/>
        </a:lnSpc>
        <a:spcBef>
          <a:spcPct val="0"/>
        </a:spcBef>
        <a:buNone/>
        <a:defRPr sz="34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222" indent="-179222" algn="l" defTabSz="716890" rtl="0" eaLnBrk="1" latinLnBrk="0" hangingPunct="1">
        <a:lnSpc>
          <a:spcPct val="90000"/>
        </a:lnSpc>
        <a:spcBef>
          <a:spcPts val="784"/>
        </a:spcBef>
        <a:buFont typeface="Arial" panose="020B0604020202020204" pitchFamily="34" charset="0"/>
        <a:buChar char="•"/>
        <a:defRPr sz="2195" kern="1200">
          <a:solidFill>
            <a:schemeClr val="tx1"/>
          </a:solidFill>
          <a:latin typeface="+mn-lt"/>
          <a:ea typeface="+mn-ea"/>
          <a:cs typeface="+mn-cs"/>
        </a:defRPr>
      </a:lvl1pPr>
      <a:lvl2pPr marL="537667" indent="-179222" algn="l" defTabSz="71689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2pPr>
      <a:lvl3pPr marL="896112" indent="-179222" algn="l" defTabSz="71689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568" kern="1200">
          <a:solidFill>
            <a:schemeClr val="tx1"/>
          </a:solidFill>
          <a:latin typeface="+mn-lt"/>
          <a:ea typeface="+mn-ea"/>
          <a:cs typeface="+mn-cs"/>
        </a:defRPr>
      </a:lvl3pPr>
      <a:lvl4pPr marL="1254557" indent="-179222" algn="l" defTabSz="71689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11" kern="1200">
          <a:solidFill>
            <a:schemeClr val="tx1"/>
          </a:solidFill>
          <a:latin typeface="+mn-lt"/>
          <a:ea typeface="+mn-ea"/>
          <a:cs typeface="+mn-cs"/>
        </a:defRPr>
      </a:lvl4pPr>
      <a:lvl5pPr marL="1613002" indent="-179222" algn="l" defTabSz="71689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11" kern="1200">
          <a:solidFill>
            <a:schemeClr val="tx1"/>
          </a:solidFill>
          <a:latin typeface="+mn-lt"/>
          <a:ea typeface="+mn-ea"/>
          <a:cs typeface="+mn-cs"/>
        </a:defRPr>
      </a:lvl5pPr>
      <a:lvl6pPr marL="1971446" indent="-179222" algn="l" defTabSz="71689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11" kern="1200">
          <a:solidFill>
            <a:schemeClr val="tx1"/>
          </a:solidFill>
          <a:latin typeface="+mn-lt"/>
          <a:ea typeface="+mn-ea"/>
          <a:cs typeface="+mn-cs"/>
        </a:defRPr>
      </a:lvl6pPr>
      <a:lvl7pPr marL="2329891" indent="-179222" algn="l" defTabSz="71689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11" kern="1200">
          <a:solidFill>
            <a:schemeClr val="tx1"/>
          </a:solidFill>
          <a:latin typeface="+mn-lt"/>
          <a:ea typeface="+mn-ea"/>
          <a:cs typeface="+mn-cs"/>
        </a:defRPr>
      </a:lvl7pPr>
      <a:lvl8pPr marL="2688336" indent="-179222" algn="l" defTabSz="71689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11" kern="1200">
          <a:solidFill>
            <a:schemeClr val="tx1"/>
          </a:solidFill>
          <a:latin typeface="+mn-lt"/>
          <a:ea typeface="+mn-ea"/>
          <a:cs typeface="+mn-cs"/>
        </a:defRPr>
      </a:lvl8pPr>
      <a:lvl9pPr marL="3046781" indent="-179222" algn="l" defTabSz="71689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1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6890" rtl="0" eaLnBrk="1" latinLnBrk="0" hangingPunct="1">
        <a:defRPr sz="1411" kern="1200">
          <a:solidFill>
            <a:schemeClr val="tx1"/>
          </a:solidFill>
          <a:latin typeface="+mn-lt"/>
          <a:ea typeface="+mn-ea"/>
          <a:cs typeface="+mn-cs"/>
        </a:defRPr>
      </a:lvl1pPr>
      <a:lvl2pPr marL="358445" algn="l" defTabSz="716890" rtl="0" eaLnBrk="1" latinLnBrk="0" hangingPunct="1">
        <a:defRPr sz="1411" kern="1200">
          <a:solidFill>
            <a:schemeClr val="tx1"/>
          </a:solidFill>
          <a:latin typeface="+mn-lt"/>
          <a:ea typeface="+mn-ea"/>
          <a:cs typeface="+mn-cs"/>
        </a:defRPr>
      </a:lvl2pPr>
      <a:lvl3pPr marL="716890" algn="l" defTabSz="716890" rtl="0" eaLnBrk="1" latinLnBrk="0" hangingPunct="1">
        <a:defRPr sz="1411" kern="1200">
          <a:solidFill>
            <a:schemeClr val="tx1"/>
          </a:solidFill>
          <a:latin typeface="+mn-lt"/>
          <a:ea typeface="+mn-ea"/>
          <a:cs typeface="+mn-cs"/>
        </a:defRPr>
      </a:lvl3pPr>
      <a:lvl4pPr marL="1075334" algn="l" defTabSz="716890" rtl="0" eaLnBrk="1" latinLnBrk="0" hangingPunct="1">
        <a:defRPr sz="1411" kern="1200">
          <a:solidFill>
            <a:schemeClr val="tx1"/>
          </a:solidFill>
          <a:latin typeface="+mn-lt"/>
          <a:ea typeface="+mn-ea"/>
          <a:cs typeface="+mn-cs"/>
        </a:defRPr>
      </a:lvl4pPr>
      <a:lvl5pPr marL="1433779" algn="l" defTabSz="716890" rtl="0" eaLnBrk="1" latinLnBrk="0" hangingPunct="1">
        <a:defRPr sz="1411" kern="1200">
          <a:solidFill>
            <a:schemeClr val="tx1"/>
          </a:solidFill>
          <a:latin typeface="+mn-lt"/>
          <a:ea typeface="+mn-ea"/>
          <a:cs typeface="+mn-cs"/>
        </a:defRPr>
      </a:lvl5pPr>
      <a:lvl6pPr marL="1792224" algn="l" defTabSz="716890" rtl="0" eaLnBrk="1" latinLnBrk="0" hangingPunct="1">
        <a:defRPr sz="1411" kern="1200">
          <a:solidFill>
            <a:schemeClr val="tx1"/>
          </a:solidFill>
          <a:latin typeface="+mn-lt"/>
          <a:ea typeface="+mn-ea"/>
          <a:cs typeface="+mn-cs"/>
        </a:defRPr>
      </a:lvl6pPr>
      <a:lvl7pPr marL="2150669" algn="l" defTabSz="716890" rtl="0" eaLnBrk="1" latinLnBrk="0" hangingPunct="1">
        <a:defRPr sz="1411" kern="1200">
          <a:solidFill>
            <a:schemeClr val="tx1"/>
          </a:solidFill>
          <a:latin typeface="+mn-lt"/>
          <a:ea typeface="+mn-ea"/>
          <a:cs typeface="+mn-cs"/>
        </a:defRPr>
      </a:lvl7pPr>
      <a:lvl8pPr marL="2509114" algn="l" defTabSz="716890" rtl="0" eaLnBrk="1" latinLnBrk="0" hangingPunct="1">
        <a:defRPr sz="1411" kern="1200">
          <a:solidFill>
            <a:schemeClr val="tx1"/>
          </a:solidFill>
          <a:latin typeface="+mn-lt"/>
          <a:ea typeface="+mn-ea"/>
          <a:cs typeface="+mn-cs"/>
        </a:defRPr>
      </a:lvl8pPr>
      <a:lvl9pPr marL="2867558" algn="l" defTabSz="716890" rtl="0" eaLnBrk="1" latinLnBrk="0" hangingPunct="1">
        <a:defRPr sz="141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://www.consultant.ru/document/cons_doc_LAW_5490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142513"/>
              </p:ext>
            </p:extLst>
          </p:nvPr>
        </p:nvGraphicFramePr>
        <p:xfrm>
          <a:off x="-29062" y="4621306"/>
          <a:ext cx="7169149" cy="2688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4288">
                  <a:extLst>
                    <a:ext uri="{9D8B030D-6E8A-4147-A177-3AD203B41FA5}">
                      <a16:colId xmlns:a16="http://schemas.microsoft.com/office/drawing/2014/main" val="3130291869"/>
                    </a:ext>
                  </a:extLst>
                </a:gridCol>
                <a:gridCol w="3704861">
                  <a:extLst>
                    <a:ext uri="{9D8B030D-6E8A-4147-A177-3AD203B41FA5}">
                      <a16:colId xmlns:a16="http://schemas.microsoft.com/office/drawing/2014/main" val="526573018"/>
                    </a:ext>
                  </a:extLst>
                </a:gridCol>
              </a:tblGrid>
              <a:tr h="26884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3769" marR="53769" marT="26884" marB="2688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3769" marR="53769" marT="26884" marB="2688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798342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688410"/>
              </p:ext>
            </p:extLst>
          </p:nvPr>
        </p:nvGraphicFramePr>
        <p:xfrm>
          <a:off x="30663" y="0"/>
          <a:ext cx="7169150" cy="5376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4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4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76863"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 marL="53769" marR="53769" marT="26884" marB="2688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alphaModFix amt="22000"/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 marL="53769" marR="53769" marT="26884" marB="2688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alphaModFix amt="22000"/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38" y="79145"/>
            <a:ext cx="825387" cy="85370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8708" y="79144"/>
            <a:ext cx="901379" cy="85371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0910" y="228171"/>
            <a:ext cx="5190914" cy="555657"/>
          </a:xfrm>
          <a:prstGeom prst="rect">
            <a:avLst/>
          </a:prstGeom>
        </p:spPr>
      </p:pic>
      <p:pic>
        <p:nvPicPr>
          <p:cNvPr id="9" name="Рисунок 8" descr="C:\Users\User\Desktop\IMG_2693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38" y="965321"/>
            <a:ext cx="1062297" cy="127977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0" name="TextBox 9"/>
          <p:cNvSpPr txBox="1"/>
          <p:nvPr/>
        </p:nvSpPr>
        <p:spPr>
          <a:xfrm>
            <a:off x="1521950" y="694344"/>
            <a:ext cx="55152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solidFill>
                  <a:srgbClr val="C00000"/>
                </a:solidFill>
                <a:latin typeface="Book Antiqua" panose="02040602050305030304" pitchFamily="18" charset="0"/>
              </a:rPr>
              <a:t>Почетное звание «Ветеран труда НИЯУ МИФИ» </a:t>
            </a:r>
            <a:endParaRPr lang="en-US" sz="1600" b="1" u="sng" dirty="0" smtClean="0">
              <a:solidFill>
                <a:srgbClr val="C00000"/>
              </a:solidFill>
              <a:latin typeface="Book Antiqua" panose="02040602050305030304" pitchFamily="18" charset="0"/>
            </a:endParaRPr>
          </a:p>
          <a:p>
            <a:r>
              <a:rPr lang="ru-RU" sz="1400" dirty="0" smtClean="0">
                <a:latin typeface="Book Antiqua" panose="02040602050305030304" pitchFamily="18" charset="0"/>
              </a:rPr>
              <a:t>В </a:t>
            </a:r>
            <a:r>
              <a:rPr lang="ru-RU" sz="1400" dirty="0">
                <a:latin typeface="Book Antiqua" panose="02040602050305030304" pitchFamily="18" charset="0"/>
              </a:rPr>
              <a:t>соответствии с Положением о наградах </a:t>
            </a:r>
            <a:r>
              <a:rPr lang="ru-RU" sz="1400" dirty="0" smtClean="0">
                <a:latin typeface="Book Antiqua" panose="02040602050305030304" pitchFamily="18" charset="0"/>
              </a:rPr>
              <a:t>почетное </a:t>
            </a:r>
            <a:r>
              <a:rPr lang="ru-RU" sz="1400" dirty="0">
                <a:latin typeface="Book Antiqua" panose="02040602050305030304" pitchFamily="18" charset="0"/>
              </a:rPr>
              <a:t>звание </a:t>
            </a:r>
            <a:r>
              <a:rPr lang="ru-RU" sz="1400" dirty="0" smtClean="0">
                <a:latin typeface="Book Antiqua" panose="02040602050305030304" pitchFamily="18" charset="0"/>
              </a:rPr>
              <a:t>присваивается </a:t>
            </a:r>
            <a:r>
              <a:rPr lang="ru-RU" sz="1400" dirty="0">
                <a:latin typeface="Book Antiqua" panose="02040602050305030304" pitchFamily="18" charset="0"/>
              </a:rPr>
              <a:t>за добросовестный многолетний труд работникам </a:t>
            </a:r>
            <a:r>
              <a:rPr lang="ru-RU" sz="1400" dirty="0" smtClean="0">
                <a:latin typeface="Book Antiqua" panose="02040602050305030304" pitchFamily="18" charset="0"/>
              </a:rPr>
              <a:t>университета</a:t>
            </a:r>
            <a:r>
              <a:rPr lang="ru-RU" sz="1400" dirty="0">
                <a:latin typeface="Book Antiqua" panose="02040602050305030304" pitchFamily="18" charset="0"/>
              </a:rPr>
              <a:t>, проработавшим в </a:t>
            </a:r>
            <a:r>
              <a:rPr lang="ru-RU" sz="1400" dirty="0" smtClean="0">
                <a:latin typeface="Book Antiqua" panose="02040602050305030304" pitchFamily="18" charset="0"/>
              </a:rPr>
              <a:t>МИФИ </a:t>
            </a:r>
            <a:r>
              <a:rPr lang="ru-RU" sz="1400" dirty="0">
                <a:latin typeface="Book Antiqua" panose="02040602050305030304" pitchFamily="18" charset="0"/>
              </a:rPr>
              <a:t>не менее 20 лет для женщин и 25 лет для </a:t>
            </a:r>
            <a:r>
              <a:rPr lang="ru-RU" sz="1400" dirty="0" smtClean="0">
                <a:latin typeface="Book Antiqua" panose="02040602050305030304" pitchFamily="18" charset="0"/>
              </a:rPr>
              <a:t>мужчин.</a:t>
            </a:r>
          </a:p>
          <a:p>
            <a:pPr algn="r"/>
            <a:r>
              <a:rPr lang="ru-RU" sz="1400" dirty="0" smtClean="0">
                <a:latin typeface="Book Antiqua" panose="02040602050305030304" pitchFamily="18" charset="0"/>
              </a:rPr>
              <a:t> </a:t>
            </a:r>
            <a:r>
              <a:rPr lang="ru-RU" sz="1200" dirty="0">
                <a:latin typeface="Book Antiqua" panose="02040602050305030304" pitchFamily="18" charset="0"/>
              </a:rPr>
              <a:t>Период обучения в МИФИ </a:t>
            </a:r>
            <a:r>
              <a:rPr lang="ru-RU" sz="1200" dirty="0" smtClean="0">
                <a:latin typeface="Book Antiqua" panose="02040602050305030304" pitchFamily="18" charset="0"/>
              </a:rPr>
              <a:t>в </a:t>
            </a:r>
            <a:r>
              <a:rPr lang="ru-RU" sz="1200" dirty="0">
                <a:latin typeface="Book Antiqua" panose="02040602050305030304" pitchFamily="18" charset="0"/>
              </a:rPr>
              <a:t>трудовой стаж не входит. </a:t>
            </a:r>
            <a:endParaRPr lang="ru-RU" sz="2400" b="1" dirty="0" smtClean="0">
              <a:solidFill>
                <a:schemeClr val="bg1"/>
              </a:solidFill>
              <a:latin typeface="Montserrat" panose="00000500000000000000" pitchFamily="2" charset="-5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2838" y="2286985"/>
            <a:ext cx="65448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endParaRPr lang="ru-RU" sz="1600" b="1" u="sng" smtClean="0">
              <a:solidFill>
                <a:srgbClr val="C00000"/>
              </a:solidFill>
              <a:latin typeface="Book Antiqua" panose="02040602050305030304" pitchFamily="18" charset="0"/>
            </a:endParaRPr>
          </a:p>
          <a:p>
            <a:pPr lvl="0" algn="r"/>
            <a:r>
              <a:rPr lang="ru-RU" sz="1600" b="1" u="sng" smtClean="0">
                <a:solidFill>
                  <a:srgbClr val="C00000"/>
                </a:solidFill>
                <a:latin typeface="Book Antiqua" panose="02040602050305030304" pitchFamily="18" charset="0"/>
              </a:rPr>
              <a:t>Звание </a:t>
            </a:r>
            <a:r>
              <a:rPr lang="ru-RU" sz="1600" b="1" u="sng" dirty="0">
                <a:solidFill>
                  <a:srgbClr val="C00000"/>
                </a:solidFill>
                <a:latin typeface="Book Antiqua" panose="02040602050305030304" pitchFamily="18" charset="0"/>
              </a:rPr>
              <a:t>«Ветеран труда» Российской Федерации</a:t>
            </a:r>
          </a:p>
          <a:p>
            <a:pPr>
              <a:spcAft>
                <a:spcPts val="0"/>
              </a:spcAft>
            </a:pPr>
            <a:r>
              <a:rPr lang="ru-RU" sz="1400" b="1" i="1" u="sng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Получить </a:t>
            </a:r>
            <a:r>
              <a:rPr lang="ru-RU" sz="1400" b="1" i="1" u="sng" dirty="0">
                <a:solidFill>
                  <a:prstClr val="black"/>
                </a:solidFill>
                <a:latin typeface="Book Antiqua" panose="02040602050305030304" pitchFamily="18" charset="0"/>
              </a:rPr>
              <a:t>звание </a:t>
            </a:r>
            <a:r>
              <a:rPr lang="ru-RU" sz="1400" b="1" i="1" u="sng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могут </a:t>
            </a:r>
            <a:r>
              <a:rPr lang="ru-RU" sz="1400" b="1" i="1" u="sng" dirty="0">
                <a:solidFill>
                  <a:prstClr val="black"/>
                </a:solidFill>
                <a:latin typeface="Book Antiqua" panose="02040602050305030304" pitchFamily="18" charset="0"/>
              </a:rPr>
              <a:t>граждане</a:t>
            </a:r>
            <a:r>
              <a:rPr lang="ru-RU" sz="1400" dirty="0">
                <a:solidFill>
                  <a:prstClr val="black"/>
                </a:solidFill>
                <a:latin typeface="Book Antiqua" panose="02040602050305030304" pitchFamily="18" charset="0"/>
              </a:rPr>
              <a:t> при наличии трудового стажа не менее 25 лет для мужчин и 20 лет для женщин и </a:t>
            </a:r>
            <a:r>
              <a:rPr lang="ru-RU" sz="14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имеющие награды и поощрения в </a:t>
            </a:r>
            <a:r>
              <a:rPr lang="ru-RU" sz="1400" dirty="0">
                <a:latin typeface="Book Antiqua" panose="02040602050305030304" pitchFamily="18" charset="0"/>
              </a:rPr>
              <a:t>соответствии:</a:t>
            </a:r>
          </a:p>
          <a:p>
            <a:pPr>
              <a:spcAft>
                <a:spcPts val="0"/>
              </a:spcAft>
            </a:pP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-  с  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  <a:hlinkClick r:id="rId7"/>
              </a:rPr>
              <a:t>Федеральным законом от 12.01.1995 N 5-ФЗ (ред. от 16.02.2022) "О ветеранах"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;</a:t>
            </a:r>
          </a:p>
          <a:p>
            <a:pPr>
              <a:spcAft>
                <a:spcPts val="0"/>
              </a:spcAft>
            </a:pP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-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 Указом 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Президента Российской Федерации от 7 сентября 2010 года </a:t>
            </a:r>
            <a:b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</a:b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№ 1099 «О мерах по совершенствованию государственной наградной системы Российской Федерации».</a:t>
            </a:r>
          </a:p>
          <a:p>
            <a:pPr lvl="0" algn="just"/>
            <a:endParaRPr lang="ru-RU" sz="1200" b="1" dirty="0">
              <a:solidFill>
                <a:prstClr val="black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18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616</TotalTime>
  <Words>96</Words>
  <Application>Microsoft Office PowerPoint</Application>
  <PresentationFormat>B5 (ISO) (176x250 мм)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Book Antiqua</vt:lpstr>
      <vt:lpstr>Calibri</vt:lpstr>
      <vt:lpstr>Calibri Light</vt:lpstr>
      <vt:lpstr>Montserrat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44</cp:revision>
  <dcterms:created xsi:type="dcterms:W3CDTF">2022-02-10T08:18:14Z</dcterms:created>
  <dcterms:modified xsi:type="dcterms:W3CDTF">2022-03-16T10:52:45Z</dcterms:modified>
</cp:coreProperties>
</file>