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4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3FBD-F210-4056-92F3-8CA7DFB614E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0902-6602-47CD-9193-17E7F79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DCAC-96FE-494F-8E01-A3B969127B0F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9E6E-92E5-4229-A585-36BA4A449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4"/>
          <p:cNvSpPr>
            <a:spLocks noGrp="1"/>
          </p:cNvSpPr>
          <p:nvPr>
            <p:ph sz="quarter" idx="12"/>
          </p:nvPr>
        </p:nvSpPr>
        <p:spPr>
          <a:xfrm>
            <a:off x="251520" y="1484784"/>
            <a:ext cx="8640960" cy="4593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58ED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0832" y="44624"/>
            <a:ext cx="8661648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712968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8073" y="1499511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" y="1499510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5147" y="2276872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276871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295" y="3068960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0689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2367" y="386104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3861047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1992" y="465515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600" y="46551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6050" y="5445224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600" y="5444305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436007" y="149951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1187624" y="1499509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436007" y="227687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51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427229" y="3068962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418451" y="3861053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410301" y="4655159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301" y="5444308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187624" y="2276872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187624" y="3068960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1187624" y="3861048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Четвертый раздел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624" y="4653136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187624" y="5445224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640960" cy="1872207"/>
          </a:xfrm>
        </p:spPr>
        <p:txBody>
          <a:bodyPr anchor="b"/>
          <a:lstStyle>
            <a:lvl1pPr marL="0" indent="0" algn="l">
              <a:buNone/>
              <a:defRPr lang="ru-RU" b="0" i="0" smtClean="0">
                <a:solidFill>
                  <a:srgbClr val="00206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22" y="2217320"/>
            <a:ext cx="2274580" cy="1022628"/>
          </a:xfrm>
          <a:prstGeom prst="rect">
            <a:avLst/>
          </a:prstGeom>
          <a:gradFill flip="none" rotWithShape="1">
            <a:gsLst>
              <a:gs pos="0">
                <a:srgbClr val="C6D9F2">
                  <a:shade val="30000"/>
                  <a:satMod val="115000"/>
                </a:srgbClr>
              </a:gs>
              <a:gs pos="50000">
                <a:srgbClr val="C6D9F2">
                  <a:shade val="67500"/>
                  <a:satMod val="115000"/>
                </a:srgbClr>
              </a:gs>
              <a:gs pos="89000">
                <a:srgbClr val="C6D9F2">
                  <a:shade val="100000"/>
                  <a:satMod val="115000"/>
                  <a:alpha val="0"/>
                  <a:lumMod val="96000"/>
                  <a:lumOff val="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060848"/>
            <a:ext cx="6696744" cy="1944216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/>
              <a:t>Первый раздел</a:t>
            </a:r>
            <a:br>
              <a:rPr lang="ru-RU" dirty="0"/>
            </a:br>
            <a:r>
              <a:rPr lang="ru-RU" dirty="0"/>
              <a:t>Общее описание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199" y="1743040"/>
            <a:ext cx="2023060" cy="1856948"/>
          </a:xfrm>
        </p:spPr>
        <p:txBody>
          <a:bodyPr>
            <a:noAutofit/>
          </a:bodyPr>
          <a:lstStyle>
            <a:lvl1pPr>
              <a:defRPr sz="1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640960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второго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80" y="1499511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80" y="2276872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80" y="3068960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380" y="3861048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379" y="4653136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380" y="5430497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40842" y="15260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1.1. Первый подраздел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40843" y="2310012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1.2. Второй подраздел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50631" y="30999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1.3. Третий подраздел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348235" y="3900137"/>
            <a:ext cx="7462078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1.4. Четвертый подраздел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340843" y="468266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1.5. Пятый подраздел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0843" y="5460027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1.6. Шестой подраздел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 текста 2 объекта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323528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3850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4716016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4716338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276872"/>
            <a:ext cx="8712968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3573016"/>
            <a:ext cx="8712968" cy="2448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dirty="0"/>
              <a:t>Для выступлений. Формальный стиль</a:t>
            </a:r>
            <a:r>
              <a:rPr lang="ru-RU" altLang="ru-RU" sz="3000" dirty="0">
                <a:solidFill>
                  <a:schemeClr val="folHlink"/>
                </a:solidFill>
              </a:rPr>
              <a:t/>
            </a:r>
            <a:br>
              <a:rPr lang="ru-RU" altLang="ru-RU" sz="3000" dirty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2493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576ABB93-8925-4FCD-94F1-76BAEEF044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C29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BB93-8925-4FCD-94F1-76BAEEF044A9}" type="slidenum">
              <a:rPr lang="ru-RU" smtClean="0"/>
              <a:t>1</a:t>
            </a:fld>
            <a:endParaRPr lang="ru-RU" dirty="0"/>
          </a:p>
        </p:txBody>
      </p:sp>
      <p:pic>
        <p:nvPicPr>
          <p:cNvPr id="12290" name="Picture 2" descr="http://rvc-mipt.ru/upload/iblock/074/07472867b47fc269cdb0dc1ff19c67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/>
          <a:stretch/>
        </p:blipFill>
        <p:spPr bwMode="auto">
          <a:xfrm>
            <a:off x="1" y="1278840"/>
            <a:ext cx="9178806" cy="55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146" y="1401163"/>
            <a:ext cx="5328592" cy="397031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ПРИХОДИ В ТЕХНИКУМ!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ТЕБЯ ЖДЕМ!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118" y="5676051"/>
            <a:ext cx="8859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Телефон для справок: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+7(910)9120353; +7(920)8836004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en-US" dirty="0"/>
              <a:t>priem_tekh_oiate@mail.ru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252" y="1957482"/>
            <a:ext cx="27540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открытых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дверей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955" y="1936749"/>
            <a:ext cx="275404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20.04.2024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11-00</a:t>
            </a:r>
          </a:p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Обнинск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тер. Студгородок, 1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76816"/>
            <a:ext cx="2143125" cy="23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ИАТ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34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ШаблонИАТЭ</vt:lpstr>
      <vt:lpstr>Презентация PowerPoint</vt:lpstr>
    </vt:vector>
  </TitlesOfParts>
  <Company>ИАТЭ НИЯУ МИФИ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Астахова</dc:creator>
  <cp:lastModifiedBy>Виктория Алекс. Хайрова</cp:lastModifiedBy>
  <cp:revision>206</cp:revision>
  <cp:lastPrinted>2016-03-22T11:14:09Z</cp:lastPrinted>
  <dcterms:created xsi:type="dcterms:W3CDTF">2014-10-03T10:10:32Z</dcterms:created>
  <dcterms:modified xsi:type="dcterms:W3CDTF">2024-02-14T13:14:48Z</dcterms:modified>
</cp:coreProperties>
</file>